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7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71" r:id="rId12"/>
    <p:sldId id="272" r:id="rId13"/>
    <p:sldId id="273" r:id="rId14"/>
    <p:sldId id="274" r:id="rId15"/>
    <p:sldId id="275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077072"/>
            <a:ext cx="5328592" cy="122413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Пшембаева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Гульнара </a:t>
            </a:r>
            <a:r>
              <a:rPr lang="ru-RU" b="1" dirty="0"/>
              <a:t>Жанболатовна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157192"/>
            <a:ext cx="4630987" cy="914400"/>
          </a:xfrm>
        </p:spPr>
        <p:txBody>
          <a:bodyPr/>
          <a:lstStyle/>
          <a:p>
            <a:r>
              <a:rPr lang="ru-RU" dirty="0"/>
              <a:t>Учитель начальной </a:t>
            </a:r>
            <a:r>
              <a:rPr lang="ru-RU" dirty="0" smtClean="0"/>
              <a:t>школы</a:t>
            </a:r>
          </a:p>
          <a:p>
            <a:r>
              <a:rPr lang="ru-RU" dirty="0" smtClean="0"/>
              <a:t> </a:t>
            </a:r>
            <a:r>
              <a:rPr lang="ru-RU" dirty="0"/>
              <a:t>МБОУ «Звонаревокутская СОШ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2" descr="C:\Users\Учитель\Desktop\грамоты н\Document_7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16124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2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здоровье сберегающие технологии </a:t>
            </a:r>
            <a:endParaRPr lang="ru-RU" dirty="0"/>
          </a:p>
        </p:txBody>
      </p:sp>
      <p:pic>
        <p:nvPicPr>
          <p:cNvPr id="5122" name="Picture 2" descr="G:\фото 4б класс\DSCN0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286280" cy="3214710"/>
          </a:xfrm>
          <a:prstGeom prst="rect">
            <a:avLst/>
          </a:prstGeom>
          <a:noFill/>
        </p:spPr>
      </p:pic>
      <p:pic>
        <p:nvPicPr>
          <p:cNvPr id="5123" name="Picture 3" descr="G:\фото 4б класс\DSCN0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9" y="3214686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Классификация приемов рефлексии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1"/>
            <a:ext cx="3567340" cy="218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1571612"/>
            <a:ext cx="4114826" cy="214542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857628"/>
            <a:ext cx="5072075" cy="274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Рефлексия настроения и эмоционального состояния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4" descr="MB90042316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0017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B900423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50017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MB900434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71612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о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929066"/>
            <a:ext cx="19304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12"/>
          <p:cNvGrpSpPr>
            <a:grpSpLocks/>
          </p:cNvGrpSpPr>
          <p:nvPr/>
        </p:nvGrpSpPr>
        <p:grpSpPr bwMode="auto">
          <a:xfrm>
            <a:off x="3428992" y="4071942"/>
            <a:ext cx="2303462" cy="1800225"/>
            <a:chOff x="2700338" y="4724400"/>
            <a:chExt cx="1871662" cy="1439863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2700338" y="4724400"/>
              <a:ext cx="1871662" cy="1439863"/>
            </a:xfrm>
            <a:prstGeom prst="cloudCallout">
              <a:avLst>
                <a:gd name="adj1" fmla="val -20315"/>
                <a:gd name="adj2" fmla="val 18579"/>
              </a:avLst>
            </a:prstGeom>
            <a:solidFill>
              <a:srgbClr val="66CCFF"/>
            </a:solidFill>
            <a:ln w="9525">
              <a:solidFill>
                <a:srgbClr val="66CC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203575" y="5229225"/>
              <a:ext cx="215900" cy="144463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779838" y="5229225"/>
              <a:ext cx="215900" cy="144463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3563938" y="5373688"/>
              <a:ext cx="71437" cy="215900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3348038" y="5805488"/>
              <a:ext cx="504825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3276600" y="5300663"/>
              <a:ext cx="71438" cy="730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851275" y="5300663"/>
              <a:ext cx="71438" cy="7302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6" name="Picture 10" descr="image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4143380"/>
            <a:ext cx="24479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Рефлексия деятельности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928802"/>
            <a:ext cx="8686800" cy="46434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4000504"/>
            <a:ext cx="603250" cy="233203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71942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14554"/>
            <a:ext cx="6032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285992"/>
            <a:ext cx="29813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5" y="4857750"/>
            <a:ext cx="392906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Лесенка успеха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571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142984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4857750"/>
            <a:ext cx="7810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Рефлексия содержания учебного материала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Сегодня на уроке я научился…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Своей работой на уроке я …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Урок заставил меня задуматься о …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 особенно мне удалось …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Я понял, что …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Мне было интересно, потому что …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Для меня стало открытием, что …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Мне показалось важным 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Листок   успеха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0227985"/>
              </p:ext>
            </p:extLst>
          </p:nvPr>
        </p:nvGraphicFramePr>
        <p:xfrm>
          <a:off x="304800" y="1554163"/>
          <a:ext cx="8686799" cy="43639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38242"/>
                <a:gridCol w="4929223"/>
                <a:gridCol w="241933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Готовность к уроку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1     2      3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Я  считаю устно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1     2     3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Я решаю примеры с «окошками»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1     2     3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Я решаю буквенные выражения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     </a:t>
                      </a:r>
                      <a:r>
                        <a:rPr lang="ru-RU" sz="1400" dirty="0"/>
                        <a:t>2     3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Я решаю задачу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1     2      3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Работа </a:t>
                      </a:r>
                      <a:r>
                        <a:rPr lang="ru-RU" sz="1400" dirty="0"/>
                        <a:t>в </a:t>
                      </a:r>
                      <a:r>
                        <a:rPr lang="ru-RU" sz="1400" dirty="0" smtClean="0"/>
                        <a:t>паре</a:t>
                      </a:r>
                      <a:r>
                        <a:rPr lang="ru-RU" sz="1100" dirty="0" smtClean="0"/>
                        <a:t>.</a:t>
                      </a:r>
                      <a:r>
                        <a:rPr lang="ru-RU" sz="1100" baseline="0" dirty="0" smtClean="0"/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      </a:t>
                      </a:r>
                      <a:r>
                        <a:rPr lang="ru-RU" sz="1400" dirty="0"/>
                        <a:t>2      3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Весь урок я работал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1      2     3        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1400" dirty="0"/>
                        <a:t>Я набрал 	баллов</a:t>
                      </a:r>
                      <a:endParaRPr lang="ru-RU" sz="11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52575" algn="l"/>
                        </a:tabLst>
                      </a:pPr>
                      <a:r>
                        <a:rPr lang="ru-RU" sz="1100" dirty="0"/>
                        <a:t/>
                      </a:r>
                      <a:br>
                        <a:rPr lang="ru-RU" sz="1100" dirty="0"/>
                      </a:br>
                      <a:r>
                        <a:rPr lang="ru-RU" sz="1400" dirty="0"/>
                        <a:t>Хочу поставить себе отметку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Внеурочная деятельность </a:t>
            </a:r>
            <a:br>
              <a:rPr lang="ru-RU" dirty="0" smtClean="0"/>
            </a:br>
            <a:r>
              <a:rPr lang="ru-RU" dirty="0" smtClean="0"/>
              <a:t>           «Волшебный мир оригами»</a:t>
            </a:r>
            <a:endParaRPr lang="ru-RU" dirty="0"/>
          </a:p>
        </p:txBody>
      </p:sp>
      <p:pic>
        <p:nvPicPr>
          <p:cNvPr id="7170" name="Picture 2" descr="D:\школа 2013-2014\DSCN0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35110"/>
            <a:ext cx="2662384" cy="19967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643050"/>
            <a:ext cx="67151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Искусство оригами – интригующая загадка, и она манит каждого ребёнка невероятными превращениями обыкновенного квадратика бумаги. </a:t>
            </a:r>
          </a:p>
          <a:p>
            <a:pPr algn="ctr" fontAlgn="base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Это даже не фокус, это – чудо!</a:t>
            </a:r>
          </a:p>
          <a:p>
            <a:pPr fontAlgn="base"/>
            <a:endParaRPr lang="ru-RU" sz="2000" dirty="0"/>
          </a:p>
        </p:txBody>
      </p:sp>
      <p:pic>
        <p:nvPicPr>
          <p:cNvPr id="7172" name="Picture 4" descr="D:\школа 2013-2014\DSCN0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851" y="3805038"/>
            <a:ext cx="3071994" cy="2304256"/>
          </a:xfrm>
          <a:prstGeom prst="rect">
            <a:avLst/>
          </a:prstGeom>
          <a:noFill/>
        </p:spPr>
      </p:pic>
      <p:pic>
        <p:nvPicPr>
          <p:cNvPr id="1026" name="Picture 2" descr="G:\мои док-ты  на конкурс\грамоты н\Document_6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40968"/>
            <a:ext cx="2571912" cy="363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Участие  на НПК</a:t>
            </a:r>
            <a:br>
              <a:rPr lang="ru-RU" dirty="0" smtClean="0"/>
            </a:br>
            <a:r>
              <a:rPr lang="ru-RU" sz="3100" dirty="0" smtClean="0">
                <a:latin typeface="+mn-lt"/>
              </a:rPr>
              <a:t>(школьный уровень)</a:t>
            </a:r>
            <a:endParaRPr lang="ru-RU" sz="3100" dirty="0"/>
          </a:p>
        </p:txBody>
      </p:sp>
      <p:pic>
        <p:nvPicPr>
          <p:cNvPr id="8195" name="Picture 3" descr="D:\школа 2013-2014\DSCN0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Наша школьная жизнь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D:\школа 2013-2014\DSCN0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667283" cy="3500462"/>
          </a:xfrm>
          <a:prstGeom prst="rect">
            <a:avLst/>
          </a:prstGeom>
          <a:noFill/>
        </p:spPr>
      </p:pic>
      <p:pic>
        <p:nvPicPr>
          <p:cNvPr id="9219" name="Picture 3" descr="G:\фото носов\DSCN1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7" y="3143248"/>
            <a:ext cx="4953003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мы – артисты !!!!!</a:t>
            </a:r>
            <a:endParaRPr lang="ru-RU" dirty="0"/>
          </a:p>
        </p:txBody>
      </p:sp>
      <p:pic>
        <p:nvPicPr>
          <p:cNvPr id="10242" name="Picture 2" descr="F:\фото 4б класс\DSCN1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891608" cy="3668706"/>
          </a:xfrm>
          <a:prstGeom prst="rect">
            <a:avLst/>
          </a:prstGeom>
          <a:noFill/>
        </p:spPr>
      </p:pic>
      <p:pic>
        <p:nvPicPr>
          <p:cNvPr id="10243" name="Picture 3" descr="F:\фото 4б класс\DSCN1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86124"/>
            <a:ext cx="4357686" cy="3268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«Самое  полезное в жизни – это собственный опыт»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В.Скотт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775" y="3717032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5" descr="http://ia124.mycdn.me/image?id=459529404408&amp;bid=459529404408&amp;t=0&amp;plc=WEB&amp;tkn=FUUkXAzrpIUnx5BF9HDxMv_YCy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716337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Мальчишки ---  девчонки   !!!!!!!!!!</a:t>
            </a:r>
            <a:endParaRPr lang="ru-RU" dirty="0"/>
          </a:p>
        </p:txBody>
      </p:sp>
      <p:pic>
        <p:nvPicPr>
          <p:cNvPr id="11266" name="Picture 2" descr="F:\фото 4б класс\DSCN14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3905277" cy="2928958"/>
          </a:xfrm>
          <a:prstGeom prst="rect">
            <a:avLst/>
          </a:prstGeom>
          <a:noFill/>
        </p:spPr>
      </p:pic>
      <p:pic>
        <p:nvPicPr>
          <p:cNvPr id="11267" name="Picture 3" descr="F:\фото 4б класс\DSCN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119591" cy="308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74" y="764704"/>
            <a:ext cx="8686800" cy="838200"/>
          </a:xfrm>
        </p:spPr>
        <p:txBody>
          <a:bodyPr>
            <a:noAutofit/>
          </a:bodyPr>
          <a:lstStyle/>
          <a:p>
            <a:r>
              <a:rPr lang="ru-RU" sz="2800" dirty="0"/>
              <a:t>Основной результат – развитие личности ребенка на основе учебной деятельности.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G:\фото 4б класс\DSCN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60385"/>
            <a:ext cx="4476782" cy="3357586"/>
          </a:xfrm>
          <a:prstGeom prst="rect">
            <a:avLst/>
          </a:prstGeom>
          <a:noFill/>
        </p:spPr>
      </p:pic>
      <p:pic>
        <p:nvPicPr>
          <p:cNvPr id="1027" name="Picture 3" descr="G:\фото 4б класс\P1000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3614" y="2780928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964488" cy="4525963"/>
          </a:xfrm>
        </p:spPr>
        <p:txBody>
          <a:bodyPr/>
          <a:lstStyle/>
          <a:p>
            <a:pPr algn="just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Основная педагогическая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задача –создание  и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организация условий,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инициирующих 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детское действие 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4б класс\DSCN1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467" y="2996952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технологий обучения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348881"/>
            <a:ext cx="8686800" cy="316835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Технология деятельностного обучения 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Метод учебного проекта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a typeface="Calibri" pitchFamily="34" charset="0"/>
                <a:cs typeface="Times New Roman" pitchFamily="18" charset="0"/>
              </a:rPr>
              <a:t>ИКТ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Игровые технологии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Здоровье сберегающие технологии </a:t>
            </a:r>
            <a:endParaRPr lang="ru-RU" sz="28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Технология деятельностного обучения 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299648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По мнению А. Дистервега, деятельностный метод обучения является универсальным. “Сообразно ему следовало бы поступать не только в начальных школах, но во всех школах, даже в высших учебных заведениях. Этот метод уместен везде, где знание должно быть еще приобретено, то есть для всякого учащегося”.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учебного проекта</a:t>
            </a:r>
            <a:endParaRPr lang="ru-RU" dirty="0"/>
          </a:p>
        </p:txBody>
      </p:sp>
      <p:pic>
        <p:nvPicPr>
          <p:cNvPr id="3074" name="Picture 2" descr="D:\школа 2013-2014\DSCN05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357718" cy="3268288"/>
          </a:xfrm>
          <a:prstGeom prst="rect">
            <a:avLst/>
          </a:prstGeom>
          <a:noFill/>
        </p:spPr>
      </p:pic>
      <p:pic>
        <p:nvPicPr>
          <p:cNvPr id="3075" name="Picture 3" descr="D:\школа 2013-2014\DSCN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07529"/>
            <a:ext cx="4524375" cy="339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ИКТ</a:t>
            </a:r>
            <a:endParaRPr lang="ru-RU" dirty="0"/>
          </a:p>
        </p:txBody>
      </p:sp>
      <p:pic>
        <p:nvPicPr>
          <p:cNvPr id="4098" name="Picture 2" descr="G:\фото 4б класс\P10005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1571612"/>
            <a:ext cx="3810027" cy="2857520"/>
          </a:xfrm>
          <a:prstGeom prst="rect">
            <a:avLst/>
          </a:prstGeom>
          <a:noFill/>
        </p:spPr>
      </p:pic>
      <p:pic>
        <p:nvPicPr>
          <p:cNvPr id="4099" name="Picture 3" descr="G:\фото носов\DSCN1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14686"/>
            <a:ext cx="4095747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 технологии </a:t>
            </a:r>
            <a:endParaRPr lang="ru-RU" dirty="0"/>
          </a:p>
        </p:txBody>
      </p:sp>
      <p:pic>
        <p:nvPicPr>
          <p:cNvPr id="6146" name="Picture 2" descr="G:\фото 4б класс\DSCN08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4191029" cy="3143272"/>
          </a:xfrm>
          <a:prstGeom prst="rect">
            <a:avLst/>
          </a:prstGeom>
          <a:noFill/>
        </p:spPr>
      </p:pic>
      <p:pic>
        <p:nvPicPr>
          <p:cNvPr id="6147" name="Picture 3" descr="G:\фото 4б класс\DSCN0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39702"/>
            <a:ext cx="4024308" cy="3018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406</TotalTime>
  <Words>295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Пшембаева  Гульнара Жанболатовна </vt:lpstr>
      <vt:lpstr>«Самое  полезное в жизни – это собственный опыт»                                             В.Скотт</vt:lpstr>
      <vt:lpstr>Основной результат – развитие личности ребенка на основе учебной деятельности. </vt:lpstr>
      <vt:lpstr>Слайд 4</vt:lpstr>
      <vt:lpstr>Выбор технологий обучения </vt:lpstr>
      <vt:lpstr>Технология деятельностного обучения . </vt:lpstr>
      <vt:lpstr>Метод учебного проекта</vt:lpstr>
      <vt:lpstr>                               ИКТ</vt:lpstr>
      <vt:lpstr>Игровые  технологии </vt:lpstr>
      <vt:lpstr>здоровье сберегающие технологии </vt:lpstr>
      <vt:lpstr>Классификация приемов рефлексии</vt:lpstr>
      <vt:lpstr>Рефлексия настроения и эмоционального состояния </vt:lpstr>
      <vt:lpstr>Рефлексия деятельности</vt:lpstr>
      <vt:lpstr>Рефлексия содержания учебного материала</vt:lpstr>
      <vt:lpstr>                   Листок   успеха </vt:lpstr>
      <vt:lpstr>             Внеурочная деятельность             «Волшебный мир оригами»</vt:lpstr>
      <vt:lpstr>Участие  на НПК (школьный уровень)</vt:lpstr>
      <vt:lpstr>Наша школьная жизнь  </vt:lpstr>
      <vt:lpstr>              мы – артисты !!!!!</vt:lpstr>
      <vt:lpstr>      Мальчишки ---  девчонки   !!!!!!!!!!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«Самое  полезное в жизни – это собственный опыт»                                             В.Скотт</dc:title>
  <dc:creator>Комп</dc:creator>
  <cp:lastModifiedBy>Комп</cp:lastModifiedBy>
  <cp:revision>22</cp:revision>
  <dcterms:created xsi:type="dcterms:W3CDTF">2015-11-08T10:51:02Z</dcterms:created>
  <dcterms:modified xsi:type="dcterms:W3CDTF">2015-11-12T12:48:45Z</dcterms:modified>
</cp:coreProperties>
</file>